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9" r:id="rId3"/>
    <p:sldId id="285" r:id="rId4"/>
    <p:sldId id="284" r:id="rId5"/>
    <p:sldId id="281" r:id="rId6"/>
    <p:sldId id="282" r:id="rId7"/>
    <p:sldId id="300" r:id="rId8"/>
    <p:sldId id="283" r:id="rId9"/>
    <p:sldId id="290" r:id="rId10"/>
  </p:sldIdLst>
  <p:sldSz cx="9144000" cy="5143500" type="screen16x9"/>
  <p:notesSz cx="9144000" cy="51435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12C49-945B-4E55-9D64-43E4222D94B0}" v="17" dt="2023-04-10T02:58:20.2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71"/>
    <p:restoredTop sz="94714"/>
  </p:normalViewPr>
  <p:slideViewPr>
    <p:cSldViewPr>
      <p:cViewPr varScale="1">
        <p:scale>
          <a:sx n="103" d="100"/>
          <a:sy n="103" d="100"/>
        </p:scale>
        <p:origin x="782" y="5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jiji 2.0" userId="e6b31c4569bfc583" providerId="LiveId" clId="{FB712C49-945B-4E55-9D64-43E4222D94B0}"/>
    <pc:docChg chg="delSld modSld sldOrd">
      <pc:chgData name="kijiji 2.0" userId="e6b31c4569bfc583" providerId="LiveId" clId="{FB712C49-945B-4E55-9D64-43E4222D94B0}" dt="2023-04-10T02:58:20.282" v="181" actId="1076"/>
      <pc:docMkLst>
        <pc:docMk/>
      </pc:docMkLst>
      <pc:sldChg chg="modSp mod">
        <pc:chgData name="kijiji 2.0" userId="e6b31c4569bfc583" providerId="LiveId" clId="{FB712C49-945B-4E55-9D64-43E4222D94B0}" dt="2023-04-10T01:55:32.400" v="17" actId="20577"/>
        <pc:sldMkLst>
          <pc:docMk/>
          <pc:sldMk cId="0" sldId="277"/>
        </pc:sldMkLst>
        <pc:spChg chg="mod">
          <ac:chgData name="kijiji 2.0" userId="e6b31c4569bfc583" providerId="LiveId" clId="{FB712C49-945B-4E55-9D64-43E4222D94B0}" dt="2023-04-10T01:55:32.400" v="17" actId="20577"/>
          <ac:spMkLst>
            <pc:docMk/>
            <pc:sldMk cId="0" sldId="277"/>
            <ac:spMk id="2049" creationId="{2CC0F19D-6715-C507-2E57-CB37FFE33A83}"/>
          </ac:spMkLst>
        </pc:spChg>
      </pc:sldChg>
      <pc:sldChg chg="modSp mod">
        <pc:chgData name="kijiji 2.0" userId="e6b31c4569bfc583" providerId="LiveId" clId="{FB712C49-945B-4E55-9D64-43E4222D94B0}" dt="2023-04-10T01:58:25.825" v="61" actId="1076"/>
        <pc:sldMkLst>
          <pc:docMk/>
          <pc:sldMk cId="0" sldId="279"/>
        </pc:sldMkLst>
        <pc:spChg chg="mod">
          <ac:chgData name="kijiji 2.0" userId="e6b31c4569bfc583" providerId="LiveId" clId="{FB712C49-945B-4E55-9D64-43E4222D94B0}" dt="2023-04-10T01:58:25.825" v="61" actId="1076"/>
          <ac:spMkLst>
            <pc:docMk/>
            <pc:sldMk cId="0" sldId="279"/>
            <ac:spMk id="4097" creationId="{811B825A-BB72-7B89-C200-16EF1CFB125A}"/>
          </ac:spMkLst>
        </pc:spChg>
      </pc:sldChg>
      <pc:sldChg chg="del">
        <pc:chgData name="kijiji 2.0" userId="e6b31c4569bfc583" providerId="LiveId" clId="{FB712C49-945B-4E55-9D64-43E4222D94B0}" dt="2023-04-10T01:55:23.320" v="0" actId="47"/>
        <pc:sldMkLst>
          <pc:docMk/>
          <pc:sldMk cId="0" sldId="280"/>
        </pc:sldMkLst>
      </pc:sldChg>
      <pc:sldChg chg="addSp modSp mod ord">
        <pc:chgData name="kijiji 2.0" userId="e6b31c4569bfc583" providerId="LiveId" clId="{FB712C49-945B-4E55-9D64-43E4222D94B0}" dt="2023-04-10T02:57:01.830" v="94" actId="27614"/>
        <pc:sldMkLst>
          <pc:docMk/>
          <pc:sldMk cId="0" sldId="281"/>
        </pc:sldMkLst>
        <pc:picChg chg="add mod">
          <ac:chgData name="kijiji 2.0" userId="e6b31c4569bfc583" providerId="LiveId" clId="{FB712C49-945B-4E55-9D64-43E4222D94B0}" dt="2023-04-10T02:57:01.830" v="94" actId="27614"/>
          <ac:picMkLst>
            <pc:docMk/>
            <pc:sldMk cId="0" sldId="281"/>
            <ac:picMk id="3" creationId="{C2CDE2F6-E8DC-A2E6-D525-4EB3D3A787E5}"/>
          </ac:picMkLst>
        </pc:picChg>
      </pc:sldChg>
      <pc:sldChg chg="addSp delSp modSp mod">
        <pc:chgData name="kijiji 2.0" userId="e6b31c4569bfc583" providerId="LiveId" clId="{FB712C49-945B-4E55-9D64-43E4222D94B0}" dt="2023-04-10T02:42:30.993" v="69" actId="27614"/>
        <pc:sldMkLst>
          <pc:docMk/>
          <pc:sldMk cId="0" sldId="282"/>
        </pc:sldMkLst>
        <pc:spChg chg="del mod">
          <ac:chgData name="kijiji 2.0" userId="e6b31c4569bfc583" providerId="LiveId" clId="{FB712C49-945B-4E55-9D64-43E4222D94B0}" dt="2023-04-10T02:41:42.580" v="64" actId="478"/>
          <ac:spMkLst>
            <pc:docMk/>
            <pc:sldMk cId="0" sldId="282"/>
            <ac:spMk id="5124" creationId="{1E79FFEB-6E42-C211-B4CE-0970B448D889}"/>
          </ac:spMkLst>
        </pc:spChg>
        <pc:picChg chg="add mod">
          <ac:chgData name="kijiji 2.0" userId="e6b31c4569bfc583" providerId="LiveId" clId="{FB712C49-945B-4E55-9D64-43E4222D94B0}" dt="2023-04-10T02:42:30.993" v="69" actId="27614"/>
          <ac:picMkLst>
            <pc:docMk/>
            <pc:sldMk cId="0" sldId="282"/>
            <ac:picMk id="4" creationId="{1B8C3893-C570-F681-6239-64BF2541E6EC}"/>
          </ac:picMkLst>
        </pc:picChg>
        <pc:picChg chg="del mod">
          <ac:chgData name="kijiji 2.0" userId="e6b31c4569bfc583" providerId="LiveId" clId="{FB712C49-945B-4E55-9D64-43E4222D94B0}" dt="2023-04-10T02:41:43.702" v="66" actId="478"/>
          <ac:picMkLst>
            <pc:docMk/>
            <pc:sldMk cId="0" sldId="282"/>
            <ac:picMk id="5122" creationId="{A7199B04-089E-BF0A-7017-17A791E58AFD}"/>
          </ac:picMkLst>
        </pc:picChg>
        <pc:picChg chg="del">
          <ac:chgData name="kijiji 2.0" userId="e6b31c4569bfc583" providerId="LiveId" clId="{FB712C49-945B-4E55-9D64-43E4222D94B0}" dt="2023-04-10T02:41:44.566" v="67" actId="478"/>
          <ac:picMkLst>
            <pc:docMk/>
            <pc:sldMk cId="0" sldId="282"/>
            <ac:picMk id="5123" creationId="{DC0756DF-3B98-CA2C-DA5C-A21A8D51DB1A}"/>
          </ac:picMkLst>
        </pc:picChg>
      </pc:sldChg>
      <pc:sldChg chg="addSp modSp mod">
        <pc:chgData name="kijiji 2.0" userId="e6b31c4569bfc583" providerId="LiveId" clId="{FB712C49-945B-4E55-9D64-43E4222D94B0}" dt="2023-04-10T02:45:18.015" v="80" actId="14100"/>
        <pc:sldMkLst>
          <pc:docMk/>
          <pc:sldMk cId="0" sldId="283"/>
        </pc:sldMkLst>
        <pc:picChg chg="add mod">
          <ac:chgData name="kijiji 2.0" userId="e6b31c4569bfc583" providerId="LiveId" clId="{FB712C49-945B-4E55-9D64-43E4222D94B0}" dt="2023-04-10T02:45:18.015" v="80" actId="14100"/>
          <ac:picMkLst>
            <pc:docMk/>
            <pc:sldMk cId="0" sldId="283"/>
            <ac:picMk id="3" creationId="{D4C60FE0-AE56-58BA-E8F3-A7A59E3BA0F7}"/>
          </ac:picMkLst>
        </pc:picChg>
      </pc:sldChg>
      <pc:sldChg chg="addSp modSp ord">
        <pc:chgData name="kijiji 2.0" userId="e6b31c4569bfc583" providerId="LiveId" clId="{FB712C49-945B-4E55-9D64-43E4222D94B0}" dt="2023-04-10T02:56:04.567" v="92" actId="931"/>
        <pc:sldMkLst>
          <pc:docMk/>
          <pc:sldMk cId="0" sldId="284"/>
        </pc:sldMkLst>
        <pc:picChg chg="add mod">
          <ac:chgData name="kijiji 2.0" userId="e6b31c4569bfc583" providerId="LiveId" clId="{FB712C49-945B-4E55-9D64-43E4222D94B0}" dt="2023-04-10T02:56:04.567" v="92" actId="931"/>
          <ac:picMkLst>
            <pc:docMk/>
            <pc:sldMk cId="0" sldId="284"/>
            <ac:picMk id="3" creationId="{1330FC13-D20B-1650-6A88-EBB0CF0B1A22}"/>
          </ac:picMkLst>
        </pc:picChg>
      </pc:sldChg>
      <pc:sldChg chg="addSp modSp mod ord">
        <pc:chgData name="kijiji 2.0" userId="e6b31c4569bfc583" providerId="LiveId" clId="{FB712C49-945B-4E55-9D64-43E4222D94B0}" dt="2023-04-10T02:57:33.440" v="99" actId="962"/>
        <pc:sldMkLst>
          <pc:docMk/>
          <pc:sldMk cId="0" sldId="285"/>
        </pc:sldMkLst>
        <pc:picChg chg="add mod">
          <ac:chgData name="kijiji 2.0" userId="e6b31c4569bfc583" providerId="LiveId" clId="{FB712C49-945B-4E55-9D64-43E4222D94B0}" dt="2023-04-10T02:57:33.440" v="99" actId="962"/>
          <ac:picMkLst>
            <pc:docMk/>
            <pc:sldMk cId="0" sldId="285"/>
            <ac:picMk id="3" creationId="{7B66C37A-12E2-7278-E8EE-9847CD568F37}"/>
          </ac:picMkLst>
        </pc:picChg>
      </pc:sldChg>
      <pc:sldChg chg="del">
        <pc:chgData name="kijiji 2.0" userId="e6b31c4569bfc583" providerId="LiveId" clId="{FB712C49-945B-4E55-9D64-43E4222D94B0}" dt="2023-04-10T02:57:40.061" v="100" actId="47"/>
        <pc:sldMkLst>
          <pc:docMk/>
          <pc:sldMk cId="0" sldId="286"/>
        </pc:sldMkLst>
      </pc:sldChg>
      <pc:sldChg chg="del">
        <pc:chgData name="kijiji 2.0" userId="e6b31c4569bfc583" providerId="LiveId" clId="{FB712C49-945B-4E55-9D64-43E4222D94B0}" dt="2023-04-10T02:57:45.021" v="103" actId="47"/>
        <pc:sldMkLst>
          <pc:docMk/>
          <pc:sldMk cId="0" sldId="287"/>
        </pc:sldMkLst>
      </pc:sldChg>
      <pc:sldChg chg="del">
        <pc:chgData name="kijiji 2.0" userId="e6b31c4569bfc583" providerId="LiveId" clId="{FB712C49-945B-4E55-9D64-43E4222D94B0}" dt="2023-04-10T02:57:41.556" v="101" actId="47"/>
        <pc:sldMkLst>
          <pc:docMk/>
          <pc:sldMk cId="0" sldId="288"/>
        </pc:sldMkLst>
      </pc:sldChg>
      <pc:sldChg chg="del">
        <pc:chgData name="kijiji 2.0" userId="e6b31c4569bfc583" providerId="LiveId" clId="{FB712C49-945B-4E55-9D64-43E4222D94B0}" dt="2023-04-10T02:57:44.042" v="102" actId="47"/>
        <pc:sldMkLst>
          <pc:docMk/>
          <pc:sldMk cId="0" sldId="289"/>
        </pc:sldMkLst>
      </pc:sldChg>
      <pc:sldChg chg="modSp mod">
        <pc:chgData name="kijiji 2.0" userId="e6b31c4569bfc583" providerId="LiveId" clId="{FB712C49-945B-4E55-9D64-43E4222D94B0}" dt="2023-04-10T02:58:20.282" v="181" actId="1076"/>
        <pc:sldMkLst>
          <pc:docMk/>
          <pc:sldMk cId="0" sldId="290"/>
        </pc:sldMkLst>
        <pc:spChg chg="mod">
          <ac:chgData name="kijiji 2.0" userId="e6b31c4569bfc583" providerId="LiveId" clId="{FB712C49-945B-4E55-9D64-43E4222D94B0}" dt="2023-04-10T02:58:20.282" v="181" actId="1076"/>
          <ac:spMkLst>
            <pc:docMk/>
            <pc:sldMk cId="0" sldId="290"/>
            <ac:spMk id="15361" creationId="{D71FCBF0-972D-444C-7192-BC5D75371FD6}"/>
          </ac:spMkLst>
        </pc:spChg>
      </pc:sldChg>
      <pc:sldChg chg="addSp modSp mod">
        <pc:chgData name="kijiji 2.0" userId="e6b31c4569bfc583" providerId="LiveId" clId="{FB712C49-945B-4E55-9D64-43E4222D94B0}" dt="2023-04-10T02:45:30.834" v="83" actId="14100"/>
        <pc:sldMkLst>
          <pc:docMk/>
          <pc:sldMk cId="0" sldId="300"/>
        </pc:sldMkLst>
        <pc:spChg chg="mod">
          <ac:chgData name="kijiji 2.0" userId="e6b31c4569bfc583" providerId="LiveId" clId="{FB712C49-945B-4E55-9D64-43E4222D94B0}" dt="2023-04-10T02:42:44.347" v="72" actId="20577"/>
          <ac:spMkLst>
            <pc:docMk/>
            <pc:sldMk cId="0" sldId="300"/>
            <ac:spMk id="6145" creationId="{AF2066D6-5964-D895-11B7-B16C3785D21F}"/>
          </ac:spMkLst>
        </pc:spChg>
        <pc:picChg chg="add mod">
          <ac:chgData name="kijiji 2.0" userId="e6b31c4569bfc583" providerId="LiveId" clId="{FB712C49-945B-4E55-9D64-43E4222D94B0}" dt="2023-04-10T02:45:30.834" v="83" actId="14100"/>
          <ac:picMkLst>
            <pc:docMk/>
            <pc:sldMk cId="0" sldId="300"/>
            <ac:picMk id="3" creationId="{00CB8E95-9558-EAA5-2A79-1CBAB3BF0E3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a:lstStyle>
            <a:lvl1pPr>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a:lstStyle>
            <a:lvl1pPr>
              <a:defRPr/>
            </a:lvl1pPr>
          </a:lstStyle>
          <a:p>
            <a:endParaRPr/>
          </a:p>
        </p:txBody>
      </p:sp>
      <p:sp>
        <p:nvSpPr>
          <p:cNvPr id="4" name="Holder 4">
            <a:extLst>
              <a:ext uri="{FF2B5EF4-FFF2-40B4-BE49-F238E27FC236}">
                <a16:creationId xmlns:a16="http://schemas.microsoft.com/office/drawing/2014/main" id="{E27E15FA-4B92-DC4F-FE3F-5896C9EC59A3}"/>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873358B9-0A0A-ECD5-B6AA-52B4A33CE7DD}"/>
              </a:ext>
            </a:extLst>
          </p:cNvPr>
          <p:cNvSpPr>
            <a:spLocks noGrp="1"/>
          </p:cNvSpPr>
          <p:nvPr>
            <p:ph type="dt" sz="half" idx="11"/>
          </p:nvPr>
        </p:nvSpPr>
        <p:spPr/>
        <p:txBody>
          <a:bodyPr/>
          <a:lstStyle>
            <a:lvl1pPr>
              <a:defRPr/>
            </a:lvl1pPr>
          </a:lstStyle>
          <a:p>
            <a:pPr>
              <a:defRPr/>
            </a:pPr>
            <a:fld id="{F489F3EB-8B11-475D-BF1E-B788EF2B7F8C}" type="datetimeFigureOut">
              <a:rPr lang="en-US"/>
              <a:pPr>
                <a:defRPr/>
              </a:pPr>
              <a:t>4/10/2023</a:t>
            </a:fld>
            <a:endParaRPr lang="en-US"/>
          </a:p>
        </p:txBody>
      </p:sp>
      <p:sp>
        <p:nvSpPr>
          <p:cNvPr id="6" name="Holder 6">
            <a:extLst>
              <a:ext uri="{FF2B5EF4-FFF2-40B4-BE49-F238E27FC236}">
                <a16:creationId xmlns:a16="http://schemas.microsoft.com/office/drawing/2014/main" id="{74A836C4-A6CC-80D1-D1C3-5472AF3338B7}"/>
              </a:ext>
            </a:extLst>
          </p:cNvPr>
          <p:cNvSpPr>
            <a:spLocks noGrp="1"/>
          </p:cNvSpPr>
          <p:nvPr>
            <p:ph type="sldNum" sz="quarter" idx="12"/>
          </p:nvPr>
        </p:nvSpPr>
        <p:spPr/>
        <p:txBody>
          <a:bodyPr/>
          <a:lstStyle>
            <a:lvl1pPr>
              <a:defRPr/>
            </a:lvl1pPr>
          </a:lstStyle>
          <a:p>
            <a:pPr>
              <a:defRPr/>
            </a:pPr>
            <a:fld id="{55FEFE5B-FA88-4007-BA86-41C5E8486519}" type="slidenum">
              <a:rPr/>
              <a:pPr>
                <a:defRPr/>
              </a:pPr>
              <a:t>‹#›</a:t>
            </a:fld>
            <a:endParaRPr/>
          </a:p>
        </p:txBody>
      </p:sp>
    </p:spTree>
    <p:extLst>
      <p:ext uri="{BB962C8B-B14F-4D97-AF65-F5344CB8AC3E}">
        <p14:creationId xmlns:p14="http://schemas.microsoft.com/office/powerpoint/2010/main" val="1250574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type="body" idx="1"/>
          </p:nvPr>
        </p:nvSpPr>
        <p:spPr/>
        <p:txBody>
          <a:bodyPr/>
          <a:lstStyle>
            <a:lvl1pPr>
              <a:defRPr/>
            </a:lvl1pPr>
          </a:lstStyle>
          <a:p>
            <a:endParaRPr/>
          </a:p>
        </p:txBody>
      </p:sp>
      <p:sp>
        <p:nvSpPr>
          <p:cNvPr id="4" name="Holder 4">
            <a:extLst>
              <a:ext uri="{FF2B5EF4-FFF2-40B4-BE49-F238E27FC236}">
                <a16:creationId xmlns:a16="http://schemas.microsoft.com/office/drawing/2014/main" id="{184BE60D-E767-8364-C30C-BA8724104D72}"/>
              </a:ext>
            </a:extLst>
          </p:cNvPr>
          <p:cNvSpPr>
            <a:spLocks noGrp="1"/>
          </p:cNvSpPr>
          <p:nvPr>
            <p:ph type="ftr" sz="quarter" idx="10"/>
          </p:nvPr>
        </p:nvSpPr>
        <p:spPr/>
        <p:txBody>
          <a:bodyPr/>
          <a:lstStyle>
            <a:lvl1pPr>
              <a:defRPr/>
            </a:lvl1pPr>
          </a:lstStyle>
          <a:p>
            <a:pPr>
              <a:defRPr/>
            </a:pPr>
            <a:endParaRPr/>
          </a:p>
        </p:txBody>
      </p:sp>
      <p:sp>
        <p:nvSpPr>
          <p:cNvPr id="5" name="Holder 5">
            <a:extLst>
              <a:ext uri="{FF2B5EF4-FFF2-40B4-BE49-F238E27FC236}">
                <a16:creationId xmlns:a16="http://schemas.microsoft.com/office/drawing/2014/main" id="{36D95442-AD60-B4F2-6C07-72B5284CEFAD}"/>
              </a:ext>
            </a:extLst>
          </p:cNvPr>
          <p:cNvSpPr>
            <a:spLocks noGrp="1"/>
          </p:cNvSpPr>
          <p:nvPr>
            <p:ph type="dt" sz="half" idx="11"/>
          </p:nvPr>
        </p:nvSpPr>
        <p:spPr/>
        <p:txBody>
          <a:bodyPr/>
          <a:lstStyle>
            <a:lvl1pPr>
              <a:defRPr/>
            </a:lvl1pPr>
          </a:lstStyle>
          <a:p>
            <a:pPr>
              <a:defRPr/>
            </a:pPr>
            <a:fld id="{4ECD545E-7EF1-4EDD-9869-7AC4DA9D44C1}" type="datetimeFigureOut">
              <a:rPr lang="en-US"/>
              <a:pPr>
                <a:defRPr/>
              </a:pPr>
              <a:t>4/10/2023</a:t>
            </a:fld>
            <a:endParaRPr lang="en-US"/>
          </a:p>
        </p:txBody>
      </p:sp>
      <p:sp>
        <p:nvSpPr>
          <p:cNvPr id="6" name="Holder 6">
            <a:extLst>
              <a:ext uri="{FF2B5EF4-FFF2-40B4-BE49-F238E27FC236}">
                <a16:creationId xmlns:a16="http://schemas.microsoft.com/office/drawing/2014/main" id="{47069525-D215-C7FD-1C10-71FDBD1B17EE}"/>
              </a:ext>
            </a:extLst>
          </p:cNvPr>
          <p:cNvSpPr>
            <a:spLocks noGrp="1"/>
          </p:cNvSpPr>
          <p:nvPr>
            <p:ph type="sldNum" sz="quarter" idx="12"/>
          </p:nvPr>
        </p:nvSpPr>
        <p:spPr/>
        <p:txBody>
          <a:bodyPr/>
          <a:lstStyle>
            <a:lvl1pPr>
              <a:defRPr/>
            </a:lvl1pPr>
          </a:lstStyle>
          <a:p>
            <a:pPr>
              <a:defRPr/>
            </a:pPr>
            <a:fld id="{20868211-832D-45FE-ABC6-7AA1F4EF9738}" type="slidenum">
              <a:rPr/>
              <a:pPr>
                <a:defRPr/>
              </a:pPr>
              <a:t>‹#›</a:t>
            </a:fld>
            <a:endParaRPr/>
          </a:p>
        </p:txBody>
      </p:sp>
    </p:spTree>
    <p:extLst>
      <p:ext uri="{BB962C8B-B14F-4D97-AF65-F5344CB8AC3E}">
        <p14:creationId xmlns:p14="http://schemas.microsoft.com/office/powerpoint/2010/main" val="467815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a:lstStyle>
            <a:lvl1pPr>
              <a:defRPr/>
            </a:lvl1pPr>
          </a:lstStyle>
          <a:p>
            <a:endParaRPr/>
          </a:p>
        </p:txBody>
      </p:sp>
      <p:sp>
        <p:nvSpPr>
          <p:cNvPr id="5" name="Holder 4">
            <a:extLst>
              <a:ext uri="{FF2B5EF4-FFF2-40B4-BE49-F238E27FC236}">
                <a16:creationId xmlns:a16="http://schemas.microsoft.com/office/drawing/2014/main" id="{ED0C2FF2-3785-E034-81BE-580EFBE24312}"/>
              </a:ext>
            </a:extLst>
          </p:cNvPr>
          <p:cNvSpPr>
            <a:spLocks noGrp="1"/>
          </p:cNvSpPr>
          <p:nvPr>
            <p:ph type="ftr" sz="quarter" idx="10"/>
          </p:nvPr>
        </p:nvSpPr>
        <p:spPr/>
        <p:txBody>
          <a:bodyPr/>
          <a:lstStyle>
            <a:lvl1pPr>
              <a:defRPr/>
            </a:lvl1pPr>
          </a:lstStyle>
          <a:p>
            <a:pPr>
              <a:defRPr/>
            </a:pPr>
            <a:endParaRPr/>
          </a:p>
        </p:txBody>
      </p:sp>
      <p:sp>
        <p:nvSpPr>
          <p:cNvPr id="6" name="Holder 5">
            <a:extLst>
              <a:ext uri="{FF2B5EF4-FFF2-40B4-BE49-F238E27FC236}">
                <a16:creationId xmlns:a16="http://schemas.microsoft.com/office/drawing/2014/main" id="{0A35D388-2369-8945-A2AD-0F4D192EF901}"/>
              </a:ext>
            </a:extLst>
          </p:cNvPr>
          <p:cNvSpPr>
            <a:spLocks noGrp="1"/>
          </p:cNvSpPr>
          <p:nvPr>
            <p:ph type="dt" sz="half" idx="11"/>
          </p:nvPr>
        </p:nvSpPr>
        <p:spPr/>
        <p:txBody>
          <a:bodyPr/>
          <a:lstStyle>
            <a:lvl1pPr>
              <a:defRPr/>
            </a:lvl1pPr>
          </a:lstStyle>
          <a:p>
            <a:pPr>
              <a:defRPr/>
            </a:pPr>
            <a:fld id="{E2CA616B-99D5-4184-AA90-B6F420396861}" type="datetimeFigureOut">
              <a:rPr lang="en-US"/>
              <a:pPr>
                <a:defRPr/>
              </a:pPr>
              <a:t>4/10/2023</a:t>
            </a:fld>
            <a:endParaRPr lang="en-US"/>
          </a:p>
        </p:txBody>
      </p:sp>
      <p:sp>
        <p:nvSpPr>
          <p:cNvPr id="7" name="Holder 6">
            <a:extLst>
              <a:ext uri="{FF2B5EF4-FFF2-40B4-BE49-F238E27FC236}">
                <a16:creationId xmlns:a16="http://schemas.microsoft.com/office/drawing/2014/main" id="{5ABBD895-7D9C-99A2-EAD7-4A3C0117DFA2}"/>
              </a:ext>
            </a:extLst>
          </p:cNvPr>
          <p:cNvSpPr>
            <a:spLocks noGrp="1"/>
          </p:cNvSpPr>
          <p:nvPr>
            <p:ph type="sldNum" sz="quarter" idx="12"/>
          </p:nvPr>
        </p:nvSpPr>
        <p:spPr/>
        <p:txBody>
          <a:bodyPr/>
          <a:lstStyle>
            <a:lvl1pPr>
              <a:defRPr/>
            </a:lvl1pPr>
          </a:lstStyle>
          <a:p>
            <a:pPr>
              <a:defRPr/>
            </a:pPr>
            <a:fld id="{9A83C702-DF88-4BD7-A4E7-CB4C9A48C213}" type="slidenum">
              <a:rPr/>
              <a:pPr>
                <a:defRPr/>
              </a:pPr>
              <a:t>‹#›</a:t>
            </a:fld>
            <a:endParaRPr/>
          </a:p>
        </p:txBody>
      </p:sp>
    </p:spTree>
    <p:extLst>
      <p:ext uri="{BB962C8B-B14F-4D97-AF65-F5344CB8AC3E}">
        <p14:creationId xmlns:p14="http://schemas.microsoft.com/office/powerpoint/2010/main" val="217224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a:lvl1pPr>
          </a:lstStyle>
          <a:p>
            <a:endParaRPr/>
          </a:p>
        </p:txBody>
      </p:sp>
      <p:sp>
        <p:nvSpPr>
          <p:cNvPr id="3" name="Holder 4">
            <a:extLst>
              <a:ext uri="{FF2B5EF4-FFF2-40B4-BE49-F238E27FC236}">
                <a16:creationId xmlns:a16="http://schemas.microsoft.com/office/drawing/2014/main" id="{04C0C984-857F-5A7D-4262-ECF01C6DCB92}"/>
              </a:ext>
            </a:extLst>
          </p:cNvPr>
          <p:cNvSpPr>
            <a:spLocks noGrp="1"/>
          </p:cNvSpPr>
          <p:nvPr>
            <p:ph type="ftr" sz="quarter" idx="10"/>
          </p:nvPr>
        </p:nvSpPr>
        <p:spPr/>
        <p:txBody>
          <a:bodyPr/>
          <a:lstStyle>
            <a:lvl1pPr>
              <a:defRPr/>
            </a:lvl1pPr>
          </a:lstStyle>
          <a:p>
            <a:pPr>
              <a:defRPr/>
            </a:pPr>
            <a:endParaRPr/>
          </a:p>
        </p:txBody>
      </p:sp>
      <p:sp>
        <p:nvSpPr>
          <p:cNvPr id="4" name="Holder 5">
            <a:extLst>
              <a:ext uri="{FF2B5EF4-FFF2-40B4-BE49-F238E27FC236}">
                <a16:creationId xmlns:a16="http://schemas.microsoft.com/office/drawing/2014/main" id="{7D3DBD07-AD1F-1815-A6E0-0ECA4EFB4A8C}"/>
              </a:ext>
            </a:extLst>
          </p:cNvPr>
          <p:cNvSpPr>
            <a:spLocks noGrp="1"/>
          </p:cNvSpPr>
          <p:nvPr>
            <p:ph type="dt" sz="half" idx="11"/>
          </p:nvPr>
        </p:nvSpPr>
        <p:spPr/>
        <p:txBody>
          <a:bodyPr/>
          <a:lstStyle>
            <a:lvl1pPr>
              <a:defRPr/>
            </a:lvl1pPr>
          </a:lstStyle>
          <a:p>
            <a:pPr>
              <a:defRPr/>
            </a:pPr>
            <a:fld id="{554DBBD6-C81D-4CCA-A891-59FDBD9986CF}" type="datetimeFigureOut">
              <a:rPr lang="en-US"/>
              <a:pPr>
                <a:defRPr/>
              </a:pPr>
              <a:t>4/10/2023</a:t>
            </a:fld>
            <a:endParaRPr lang="en-US"/>
          </a:p>
        </p:txBody>
      </p:sp>
      <p:sp>
        <p:nvSpPr>
          <p:cNvPr id="5" name="Holder 6">
            <a:extLst>
              <a:ext uri="{FF2B5EF4-FFF2-40B4-BE49-F238E27FC236}">
                <a16:creationId xmlns:a16="http://schemas.microsoft.com/office/drawing/2014/main" id="{29B7415B-B116-DF6D-5386-A7F7FACCEC84}"/>
              </a:ext>
            </a:extLst>
          </p:cNvPr>
          <p:cNvSpPr>
            <a:spLocks noGrp="1"/>
          </p:cNvSpPr>
          <p:nvPr>
            <p:ph type="sldNum" sz="quarter" idx="12"/>
          </p:nvPr>
        </p:nvSpPr>
        <p:spPr/>
        <p:txBody>
          <a:bodyPr/>
          <a:lstStyle>
            <a:lvl1pPr>
              <a:defRPr/>
            </a:lvl1pPr>
          </a:lstStyle>
          <a:p>
            <a:pPr>
              <a:defRPr/>
            </a:pPr>
            <a:fld id="{0A47EE4B-7AAB-4495-9F8F-78C3473B2CA9}" type="slidenum">
              <a:rPr/>
              <a:pPr>
                <a:defRPr/>
              </a:pPr>
              <a:t>‹#›</a:t>
            </a:fld>
            <a:endParaRPr/>
          </a:p>
        </p:txBody>
      </p:sp>
    </p:spTree>
    <p:extLst>
      <p:ext uri="{BB962C8B-B14F-4D97-AF65-F5344CB8AC3E}">
        <p14:creationId xmlns:p14="http://schemas.microsoft.com/office/powerpoint/2010/main" val="73084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4">
            <a:extLst>
              <a:ext uri="{FF2B5EF4-FFF2-40B4-BE49-F238E27FC236}">
                <a16:creationId xmlns:a16="http://schemas.microsoft.com/office/drawing/2014/main" id="{B75B61F5-19DA-8444-40D2-086417DFFC96}"/>
              </a:ext>
            </a:extLst>
          </p:cNvPr>
          <p:cNvSpPr>
            <a:spLocks noGrp="1"/>
          </p:cNvSpPr>
          <p:nvPr>
            <p:ph type="ftr" sz="quarter" idx="10"/>
          </p:nvPr>
        </p:nvSpPr>
        <p:spPr/>
        <p:txBody>
          <a:bodyPr/>
          <a:lstStyle>
            <a:lvl1pPr>
              <a:defRPr/>
            </a:lvl1pPr>
          </a:lstStyle>
          <a:p>
            <a:pPr>
              <a:defRPr/>
            </a:pPr>
            <a:endParaRPr/>
          </a:p>
        </p:txBody>
      </p:sp>
      <p:sp>
        <p:nvSpPr>
          <p:cNvPr id="3" name="Holder 5">
            <a:extLst>
              <a:ext uri="{FF2B5EF4-FFF2-40B4-BE49-F238E27FC236}">
                <a16:creationId xmlns:a16="http://schemas.microsoft.com/office/drawing/2014/main" id="{83836065-47F8-B1F1-506F-5CBA26EE7F5F}"/>
              </a:ext>
            </a:extLst>
          </p:cNvPr>
          <p:cNvSpPr>
            <a:spLocks noGrp="1"/>
          </p:cNvSpPr>
          <p:nvPr>
            <p:ph type="dt" sz="half" idx="11"/>
          </p:nvPr>
        </p:nvSpPr>
        <p:spPr/>
        <p:txBody>
          <a:bodyPr/>
          <a:lstStyle>
            <a:lvl1pPr>
              <a:defRPr/>
            </a:lvl1pPr>
          </a:lstStyle>
          <a:p>
            <a:pPr>
              <a:defRPr/>
            </a:pPr>
            <a:fld id="{E8C5DDC1-488B-4DBA-AEBB-EBE7F2D2CCEC}" type="datetimeFigureOut">
              <a:rPr lang="en-US"/>
              <a:pPr>
                <a:defRPr/>
              </a:pPr>
              <a:t>4/10/2023</a:t>
            </a:fld>
            <a:endParaRPr lang="en-US"/>
          </a:p>
        </p:txBody>
      </p:sp>
      <p:sp>
        <p:nvSpPr>
          <p:cNvPr id="4" name="Holder 6">
            <a:extLst>
              <a:ext uri="{FF2B5EF4-FFF2-40B4-BE49-F238E27FC236}">
                <a16:creationId xmlns:a16="http://schemas.microsoft.com/office/drawing/2014/main" id="{07E5D71A-D9FD-92EE-AD0E-4336B1392602}"/>
              </a:ext>
            </a:extLst>
          </p:cNvPr>
          <p:cNvSpPr>
            <a:spLocks noGrp="1"/>
          </p:cNvSpPr>
          <p:nvPr>
            <p:ph type="sldNum" sz="quarter" idx="12"/>
          </p:nvPr>
        </p:nvSpPr>
        <p:spPr/>
        <p:txBody>
          <a:bodyPr/>
          <a:lstStyle>
            <a:lvl1pPr>
              <a:defRPr/>
            </a:lvl1pPr>
          </a:lstStyle>
          <a:p>
            <a:pPr>
              <a:defRPr/>
            </a:pPr>
            <a:fld id="{02B0E58B-E2C2-44BC-BC22-7595DE489F57}" type="slidenum">
              <a:rPr/>
              <a:pPr>
                <a:defRPr/>
              </a:pPr>
              <a:t>‹#›</a:t>
            </a:fld>
            <a:endParaRPr/>
          </a:p>
        </p:txBody>
      </p:sp>
    </p:spTree>
    <p:extLst>
      <p:ext uri="{BB962C8B-B14F-4D97-AF65-F5344CB8AC3E}">
        <p14:creationId xmlns:p14="http://schemas.microsoft.com/office/powerpoint/2010/main" val="41093456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g object 16">
            <a:extLst>
              <a:ext uri="{FF2B5EF4-FFF2-40B4-BE49-F238E27FC236}">
                <a16:creationId xmlns:a16="http://schemas.microsoft.com/office/drawing/2014/main" id="{2B4B92AD-41F4-6DA8-3064-D4F92123740C}"/>
              </a:ext>
            </a:extLst>
          </p:cNvPr>
          <p:cNvSpPr>
            <a:spLocks/>
          </p:cNvSpPr>
          <p:nvPr/>
        </p:nvSpPr>
        <p:spPr bwMode="auto">
          <a:xfrm>
            <a:off x="0" y="0"/>
            <a:ext cx="9144000" cy="5143500"/>
          </a:xfrm>
          <a:custGeom>
            <a:avLst/>
            <a:gdLst>
              <a:gd name="T0" fmla="*/ 9144000 w 9144000"/>
              <a:gd name="T1" fmla="*/ 0 h 5143500"/>
              <a:gd name="T2" fmla="*/ 0 w 9144000"/>
              <a:gd name="T3" fmla="*/ 0 h 5143500"/>
              <a:gd name="T4" fmla="*/ 0 w 9144000"/>
              <a:gd name="T5" fmla="*/ 5143499 h 5143500"/>
              <a:gd name="T6" fmla="*/ 9144000 w 9144000"/>
              <a:gd name="T7" fmla="*/ 5143499 h 5143500"/>
              <a:gd name="T8" fmla="*/ 9144000 w 9144000"/>
              <a:gd name="T9" fmla="*/ 0 h 5143500"/>
            </a:gdLst>
            <a:ahLst/>
            <a:cxnLst>
              <a:cxn ang="0">
                <a:pos x="T0" y="T1"/>
              </a:cxn>
              <a:cxn ang="0">
                <a:pos x="T2" y="T3"/>
              </a:cxn>
              <a:cxn ang="0">
                <a:pos x="T4" y="T5"/>
              </a:cxn>
              <a:cxn ang="0">
                <a:pos x="T6" y="T7"/>
              </a:cxn>
              <a:cxn ang="0">
                <a:pos x="T8" y="T9"/>
              </a:cxn>
            </a:cxnLst>
            <a:rect l="0" t="0" r="r" b="b"/>
            <a:pathLst>
              <a:path w="9144000" h="5143500">
                <a:moveTo>
                  <a:pt x="9144000" y="0"/>
                </a:moveTo>
                <a:lnTo>
                  <a:pt x="0" y="0"/>
                </a:lnTo>
                <a:lnTo>
                  <a:pt x="0" y="5143499"/>
                </a:lnTo>
                <a:lnTo>
                  <a:pt x="9144000" y="5143499"/>
                </a:lnTo>
                <a:lnTo>
                  <a:pt x="91440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ja-JP" altLang="en-US"/>
          </a:p>
        </p:txBody>
      </p:sp>
      <p:sp>
        <p:nvSpPr>
          <p:cNvPr id="1027" name="Holder 2">
            <a:extLst>
              <a:ext uri="{FF2B5EF4-FFF2-40B4-BE49-F238E27FC236}">
                <a16:creationId xmlns:a16="http://schemas.microsoft.com/office/drawing/2014/main" id="{1521D826-5FB2-B19A-CB3C-45FCB2A4283C}"/>
              </a:ext>
            </a:extLst>
          </p:cNvPr>
          <p:cNvSpPr>
            <a:spLocks noGrp="1" noChangeArrowheads="1"/>
          </p:cNvSpPr>
          <p:nvPr>
            <p:ph type="title"/>
          </p:nvPr>
        </p:nvSpPr>
        <p:spPr bwMode="auto">
          <a:xfrm>
            <a:off x="457200" y="206375"/>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1028" name="Holder 3">
            <a:extLst>
              <a:ext uri="{FF2B5EF4-FFF2-40B4-BE49-F238E27FC236}">
                <a16:creationId xmlns:a16="http://schemas.microsoft.com/office/drawing/2014/main" id="{9A5B536D-C3E4-3DF5-91DE-E3F080DB7AC1}"/>
              </a:ext>
            </a:extLst>
          </p:cNvPr>
          <p:cNvSpPr>
            <a:spLocks noGrp="1" noChangeArrowheads="1"/>
          </p:cNvSpPr>
          <p:nvPr>
            <p:ph type="body" idx="1"/>
          </p:nvPr>
        </p:nvSpPr>
        <p:spPr bwMode="auto">
          <a:xfrm>
            <a:off x="457200" y="1182688"/>
            <a:ext cx="8229600"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ja-JP" altLang="ja-JP"/>
          </a:p>
        </p:txBody>
      </p:sp>
      <p:sp>
        <p:nvSpPr>
          <p:cNvPr id="4" name="Holder 4">
            <a:extLst>
              <a:ext uri="{FF2B5EF4-FFF2-40B4-BE49-F238E27FC236}">
                <a16:creationId xmlns:a16="http://schemas.microsoft.com/office/drawing/2014/main" id="{87C68410-78EA-0825-215D-F0B2A22A31CF}"/>
              </a:ext>
            </a:extLst>
          </p:cNvPr>
          <p:cNvSpPr>
            <a:spLocks noGrp="1"/>
          </p:cNvSpPr>
          <p:nvPr>
            <p:ph type="ftr" sz="quarter" idx="5"/>
          </p:nvPr>
        </p:nvSpPr>
        <p:spPr>
          <a:xfrm>
            <a:off x="3108325" y="4783138"/>
            <a:ext cx="2927350" cy="257175"/>
          </a:xfrm>
          <a:prstGeom prst="rect">
            <a:avLst/>
          </a:prstGeom>
        </p:spPr>
        <p:txBody>
          <a:bodyPr wrap="square" lIns="0" tIns="0" rIns="0" bIns="0">
            <a:spAutoFit/>
          </a:bodyPr>
          <a:lstStyle>
            <a:lvl1pPr algn="ctr" eaLnBrk="1" fontAlgn="auto" hangingPunct="1">
              <a:spcBef>
                <a:spcPts val="0"/>
              </a:spcBef>
              <a:spcAft>
                <a:spcPts val="0"/>
              </a:spcAft>
              <a:defRPr>
                <a:solidFill>
                  <a:schemeClr val="tx1">
                    <a:tint val="75000"/>
                  </a:schemeClr>
                </a:solidFill>
                <a:latin typeface="+mn-lt"/>
              </a:defRPr>
            </a:lvl1pPr>
          </a:lstStyle>
          <a:p>
            <a:pPr>
              <a:defRPr/>
            </a:pPr>
            <a:endParaRPr/>
          </a:p>
        </p:txBody>
      </p:sp>
      <p:sp>
        <p:nvSpPr>
          <p:cNvPr id="5" name="Holder 5">
            <a:extLst>
              <a:ext uri="{FF2B5EF4-FFF2-40B4-BE49-F238E27FC236}">
                <a16:creationId xmlns:a16="http://schemas.microsoft.com/office/drawing/2014/main" id="{911875E3-B742-CB06-A22C-28F84B306CDF}"/>
              </a:ext>
            </a:extLst>
          </p:cNvPr>
          <p:cNvSpPr>
            <a:spLocks noGrp="1"/>
          </p:cNvSpPr>
          <p:nvPr>
            <p:ph type="dt" sz="half" idx="6"/>
          </p:nvPr>
        </p:nvSpPr>
        <p:spPr>
          <a:xfrm>
            <a:off x="457200" y="4783138"/>
            <a:ext cx="2103438" cy="257175"/>
          </a:xfrm>
          <a:prstGeom prst="rect">
            <a:avLst/>
          </a:prstGeom>
        </p:spPr>
        <p:txBody>
          <a:bodyPr wrap="square" lIns="0" tIns="0" rIns="0" bIns="0">
            <a:spAutoFit/>
          </a:bodyPr>
          <a:lstStyle>
            <a:lvl1pPr algn="l" eaLnBrk="1" fontAlgn="auto" hangingPunct="1">
              <a:spcBef>
                <a:spcPts val="0"/>
              </a:spcBef>
              <a:spcAft>
                <a:spcPts val="0"/>
              </a:spcAft>
              <a:defRPr>
                <a:solidFill>
                  <a:schemeClr val="tx1">
                    <a:tint val="75000"/>
                  </a:schemeClr>
                </a:solidFill>
                <a:latin typeface="+mn-lt"/>
              </a:defRPr>
            </a:lvl1pPr>
          </a:lstStyle>
          <a:p>
            <a:pPr>
              <a:defRPr/>
            </a:pPr>
            <a:fld id="{8DB08560-F61F-41C0-8B83-C59988DF3B68}" type="datetimeFigureOut">
              <a:rPr lang="en-US"/>
              <a:pPr>
                <a:defRPr/>
              </a:pPr>
              <a:t>4/10/2023</a:t>
            </a:fld>
            <a:endParaRPr lang="en-US"/>
          </a:p>
        </p:txBody>
      </p:sp>
      <p:sp>
        <p:nvSpPr>
          <p:cNvPr id="6" name="Holder 6">
            <a:extLst>
              <a:ext uri="{FF2B5EF4-FFF2-40B4-BE49-F238E27FC236}">
                <a16:creationId xmlns:a16="http://schemas.microsoft.com/office/drawing/2014/main" id="{3E4B894E-AC36-EBF1-0212-D399D3C9234B}"/>
              </a:ext>
            </a:extLst>
          </p:cNvPr>
          <p:cNvSpPr>
            <a:spLocks noGrp="1"/>
          </p:cNvSpPr>
          <p:nvPr>
            <p:ph type="sldNum" sz="quarter" idx="7"/>
          </p:nvPr>
        </p:nvSpPr>
        <p:spPr>
          <a:xfrm>
            <a:off x="6583363" y="4783138"/>
            <a:ext cx="2103437" cy="257175"/>
          </a:xfrm>
          <a:prstGeom prst="rect">
            <a:avLst/>
          </a:prstGeom>
        </p:spPr>
        <p:txBody>
          <a:bodyPr wrap="square" lIns="0" tIns="0" rIns="0" bIns="0">
            <a:spAutoFit/>
          </a:bodyPr>
          <a:lstStyle>
            <a:lvl1pPr algn="r" eaLnBrk="1" fontAlgn="auto" hangingPunct="1">
              <a:spcBef>
                <a:spcPts val="0"/>
              </a:spcBef>
              <a:spcAft>
                <a:spcPts val="0"/>
              </a:spcAft>
              <a:defRPr>
                <a:solidFill>
                  <a:schemeClr val="tx1">
                    <a:tint val="75000"/>
                  </a:schemeClr>
                </a:solidFill>
                <a:latin typeface="+mn-lt"/>
              </a:defRPr>
            </a:lvl1pPr>
          </a:lstStyle>
          <a:p>
            <a:pPr>
              <a:defRPr/>
            </a:pPr>
            <a:fld id="{7F616F9F-06E9-46A3-9E4C-F400F946C0E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extBox 1">
            <a:extLst>
              <a:ext uri="{FF2B5EF4-FFF2-40B4-BE49-F238E27FC236}">
                <a16:creationId xmlns:a16="http://schemas.microsoft.com/office/drawing/2014/main" id="{2CC0F19D-6715-C507-2E57-CB37FFE33A83}"/>
              </a:ext>
            </a:extLst>
          </p:cNvPr>
          <p:cNvSpPr txBox="1">
            <a:spLocks noChangeArrowheads="1"/>
          </p:cNvSpPr>
          <p:nvPr/>
        </p:nvSpPr>
        <p:spPr bwMode="auto">
          <a:xfrm>
            <a:off x="0" y="19621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ja-JP" dirty="0">
                <a:solidFill>
                  <a:schemeClr val="bg1"/>
                </a:solidFill>
                <a:latin typeface="Arial Narrow" panose="020B0606020202030204" pitchFamily="34" charset="0"/>
              </a:rPr>
              <a:t>emerging forms of togetherness</a:t>
            </a:r>
          </a:p>
          <a:p>
            <a:pPr algn="ctr" eaLnBrk="1" hangingPunct="1"/>
            <a:endParaRPr lang="en-US" altLang="ja-JP" dirty="0">
              <a:solidFill>
                <a:schemeClr val="bg1"/>
              </a:solidFill>
              <a:latin typeface="Arial Narrow" panose="020B0606020202030204" pitchFamily="34" charset="0"/>
            </a:endParaRPr>
          </a:p>
          <a:p>
            <a:pPr algn="ctr" eaLnBrk="1" hangingPunct="1"/>
            <a:r>
              <a:rPr lang="en-US" altLang="ja-JP" dirty="0">
                <a:solidFill>
                  <a:schemeClr val="bg1"/>
                </a:solidFill>
                <a:latin typeface="Arial Narrow" panose="020B0606020202030204" pitchFamily="34" charset="0"/>
              </a:rPr>
              <a:t>photographs and text by </a:t>
            </a:r>
            <a:r>
              <a:rPr lang="en-US" altLang="ja-JP" dirty="0">
                <a:solidFill>
                  <a:srgbClr val="FFFF00"/>
                </a:solidFill>
                <a:latin typeface="Arial Narrow" panose="020B0606020202030204" pitchFamily="34" charset="0"/>
              </a:rPr>
              <a:t>Rin </a:t>
            </a:r>
            <a:r>
              <a:rPr lang="en-US" altLang="ja-JP" dirty="0" err="1">
                <a:solidFill>
                  <a:srgbClr val="FFFF00"/>
                </a:solidFill>
                <a:latin typeface="Arial Narrow" panose="020B0606020202030204" pitchFamily="34" charset="0"/>
              </a:rPr>
              <a:t>Tsuge</a:t>
            </a:r>
            <a:endParaRPr lang="en-US" altLang="ja-JP" dirty="0">
              <a:solidFill>
                <a:srgbClr val="FFFF00"/>
              </a:solidFill>
              <a:latin typeface="Arial Narrow" panose="020B0606020202030204" pitchFamily="34" charset="0"/>
            </a:endParaRPr>
          </a:p>
          <a:p>
            <a:pPr algn="ctr" eaLnBrk="1" hangingPunct="1"/>
            <a:endParaRPr lang="en-US" altLang="ja-JP" dirty="0">
              <a:solidFill>
                <a:schemeClr val="bg1"/>
              </a:solidFill>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Box 1">
            <a:extLst>
              <a:ext uri="{FF2B5EF4-FFF2-40B4-BE49-F238E27FC236}">
                <a16:creationId xmlns:a16="http://schemas.microsoft.com/office/drawing/2014/main" id="{811B825A-BB72-7B89-C200-16EF1CFB125A}"/>
              </a:ext>
            </a:extLst>
          </p:cNvPr>
          <p:cNvSpPr txBox="1">
            <a:spLocks noChangeArrowheads="1"/>
          </p:cNvSpPr>
          <p:nvPr/>
        </p:nvSpPr>
        <p:spPr bwMode="auto">
          <a:xfrm>
            <a:off x="876300" y="514350"/>
            <a:ext cx="7391400" cy="677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ja-JP" sz="1400" dirty="0">
                <a:solidFill>
                  <a:srgbClr val="FFFF00"/>
                </a:solidFill>
                <a:latin typeface="Arial Narrow" panose="020B0606020202030204" pitchFamily="34" charset="0"/>
              </a:rPr>
              <a:t>Reflection</a:t>
            </a:r>
          </a:p>
          <a:p>
            <a:pPr eaLnBrk="1" hangingPunct="1"/>
            <a:r>
              <a:rPr lang="en-US" altLang="ja-JP" sz="1400" dirty="0">
                <a:solidFill>
                  <a:srgbClr val="FFFF00"/>
                </a:solidFill>
                <a:latin typeface="Arial Narrow" panose="020B0606020202030204" pitchFamily="34" charset="0"/>
              </a:rPr>
              <a:t>​</a:t>
            </a:r>
          </a:p>
          <a:p>
            <a:pPr eaLnBrk="1" hangingPunct="1"/>
            <a:endParaRPr lang="en-US" altLang="ja-JP" sz="1400" dirty="0">
              <a:solidFill>
                <a:srgbClr val="FFFF00"/>
              </a:solidFill>
              <a:latin typeface="Arial Narrow" panose="020B0606020202030204" pitchFamily="34" charset="0"/>
            </a:endParaRPr>
          </a:p>
          <a:p>
            <a:pPr eaLnBrk="1" hangingPunct="1"/>
            <a:r>
              <a:rPr lang="en-US" altLang="ja-JP" sz="1400" dirty="0">
                <a:solidFill>
                  <a:srgbClr val="FFFF00"/>
                </a:solidFill>
                <a:latin typeface="Arial Narrow" panose="020B0606020202030204" pitchFamily="34" charset="0"/>
              </a:rPr>
              <a:t>The COVID-19 pandemic has reshaped the way we intersect and connect with one another, affecting every aspect of our lives. All people have had to adapt to new modes of communication, such as remote work and virtual social gatherings, as well as cope with feelings of isolation and disconnection.​</a:t>
            </a:r>
          </a:p>
          <a:p>
            <a:pPr eaLnBrk="1" hangingPunct="1"/>
            <a:endParaRPr lang="en-US" altLang="ja-JP" sz="1400" dirty="0">
              <a:solidFill>
                <a:srgbClr val="FFFF00"/>
              </a:solidFill>
              <a:latin typeface="Arial Narrow" panose="020B0606020202030204" pitchFamily="34" charset="0"/>
            </a:endParaRPr>
          </a:p>
          <a:p>
            <a:pPr eaLnBrk="1" hangingPunct="1"/>
            <a:r>
              <a:rPr lang="en-US" altLang="ja-JP" sz="1400" dirty="0">
                <a:solidFill>
                  <a:srgbClr val="FFFF00"/>
                </a:solidFill>
                <a:latin typeface="Arial Narrow" panose="020B0606020202030204" pitchFamily="34" charset="0"/>
              </a:rPr>
              <a:t>For this project, I have focused on the impact of the COVID-19 pandemic on our daily lives, specifically on the changes to our learning styles before and after the pandemic. Online classes have become a major way of learning after the COVID-19 pandemic, reflecting the deep impact that the pandemic has had on almost every aspect of life, including work, education, socializing, economic, and travel. ​</a:t>
            </a:r>
          </a:p>
          <a:p>
            <a:pPr eaLnBrk="1" hangingPunct="1"/>
            <a:endParaRPr lang="en-US" altLang="ja-JP" sz="1400" dirty="0">
              <a:solidFill>
                <a:srgbClr val="FFFF00"/>
              </a:solidFill>
              <a:latin typeface="Arial Narrow" panose="020B0606020202030204" pitchFamily="34" charset="0"/>
            </a:endParaRPr>
          </a:p>
          <a:p>
            <a:pPr eaLnBrk="1" hangingPunct="1"/>
            <a:r>
              <a:rPr lang="en-US" altLang="ja-JP" sz="1400" dirty="0">
                <a:solidFill>
                  <a:srgbClr val="FFFF00"/>
                </a:solidFill>
                <a:latin typeface="Arial Narrow" panose="020B0606020202030204" pitchFamily="34" charset="0"/>
              </a:rPr>
              <a:t>As I look back at my photo series, I realize how much COVID-19 has affected our lives and communities. The theme I explored was Emerging Forms of Togetherness, and I wanted to know how the pandemic has changed our ability to connect with each other. For the start, I did some research on how Covid 19 has impacted people locally and globally. I was inspired by how people adapted to the challenges of COVID-19, finding creative ways to stay connected despite physical distancing measures. </a:t>
            </a: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chemeClr val="bg1"/>
              </a:solidFill>
              <a:latin typeface="Arial Narrow" panose="020B0606020202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座る, 写真, 記号, テーブル が含まれている画像&#10;&#10;自動的に生成された説明">
            <a:extLst>
              <a:ext uri="{FF2B5EF4-FFF2-40B4-BE49-F238E27FC236}">
                <a16:creationId xmlns:a16="http://schemas.microsoft.com/office/drawing/2014/main" id="{7B66C37A-12E2-7278-E8EE-9847CD568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330FC13-D20B-1650-6A88-EBB0CF0B1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木製のテーブルに置いている瓶&#10;&#10;自動的に生成された説明">
            <a:extLst>
              <a:ext uri="{FF2B5EF4-FFF2-40B4-BE49-F238E27FC236}">
                <a16:creationId xmlns:a16="http://schemas.microsoft.com/office/drawing/2014/main" id="{C2CDE2F6-E8DC-A2E6-D525-4EB3D3A78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B4D3131-050B-8225-F93D-B703F613367C}"/>
              </a:ext>
            </a:extLst>
          </p:cNvPr>
          <p:cNvSpPr/>
          <p:nvPr/>
        </p:nvSpPr>
        <p:spPr>
          <a:xfrm>
            <a:off x="0" y="0"/>
            <a:ext cx="9144000" cy="5143500"/>
          </a:xfrm>
          <a:prstGeom prst="rect">
            <a:avLst/>
          </a:prstGeom>
          <a:noFill/>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図 3" descr="壁に貼られたポスター&#10;&#10;低い精度で自動的に生成された説明">
            <a:extLst>
              <a:ext uri="{FF2B5EF4-FFF2-40B4-BE49-F238E27FC236}">
                <a16:creationId xmlns:a16="http://schemas.microsoft.com/office/drawing/2014/main" id="{1B8C3893-C570-F681-6239-64BF2541E6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a:extLst>
              <a:ext uri="{FF2B5EF4-FFF2-40B4-BE49-F238E27FC236}">
                <a16:creationId xmlns:a16="http://schemas.microsoft.com/office/drawing/2014/main" id="{AF2066D6-5964-D895-11B7-B16C3785D21F}"/>
              </a:ext>
            </a:extLst>
          </p:cNvPr>
          <p:cNvSpPr txBox="1">
            <a:spLocks noChangeArrowheads="1"/>
          </p:cNvSpPr>
          <p:nvPr/>
        </p:nvSpPr>
        <p:spPr bwMode="auto">
          <a:xfrm>
            <a:off x="1600200" y="1401653"/>
            <a:ext cx="7391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chemeClr val="bg1"/>
              </a:solidFill>
              <a:latin typeface="Arial Narrow" panose="020B0606020202030204" pitchFamily="34" charset="0"/>
            </a:endParaRPr>
          </a:p>
        </p:txBody>
      </p:sp>
      <p:pic>
        <p:nvPicPr>
          <p:cNvPr id="3" name="図 2" descr="屋内, 建物, 男, テーブル が含まれている画像&#10;&#10;自動的に生成された説明">
            <a:extLst>
              <a:ext uri="{FF2B5EF4-FFF2-40B4-BE49-F238E27FC236}">
                <a16:creationId xmlns:a16="http://schemas.microsoft.com/office/drawing/2014/main" id="{00CB8E95-9558-EAA5-2A79-1CBAB3BF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050"/>
            <a:ext cx="9144000" cy="5791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図書館の前に立っている男性&#10;&#10;低い精度で自動的に生成された説明">
            <a:extLst>
              <a:ext uri="{FF2B5EF4-FFF2-40B4-BE49-F238E27FC236}">
                <a16:creationId xmlns:a16="http://schemas.microsoft.com/office/drawing/2014/main" id="{D4C60FE0-AE56-58BA-E8F3-A7A59E3BA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50"/>
            <a:ext cx="9144000" cy="53911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a:extLst>
              <a:ext uri="{FF2B5EF4-FFF2-40B4-BE49-F238E27FC236}">
                <a16:creationId xmlns:a16="http://schemas.microsoft.com/office/drawing/2014/main" id="{D71FCBF0-972D-444C-7192-BC5D75371FD6}"/>
              </a:ext>
            </a:extLst>
          </p:cNvPr>
          <p:cNvSpPr txBox="1">
            <a:spLocks noChangeArrowheads="1"/>
          </p:cNvSpPr>
          <p:nvPr/>
        </p:nvSpPr>
        <p:spPr bwMode="auto">
          <a:xfrm>
            <a:off x="3733800" y="2266950"/>
            <a:ext cx="73914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ja-JP" sz="1400" dirty="0">
                <a:solidFill>
                  <a:srgbClr val="FFFF00"/>
                </a:solidFill>
                <a:latin typeface="Arial Narrow" panose="020B0606020202030204" pitchFamily="34" charset="0"/>
              </a:rPr>
              <a:t>Thank you for watching</a:t>
            </a: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rgbClr val="FFFF00"/>
              </a:solidFill>
              <a:latin typeface="Arial Narrow" panose="020B0606020202030204" pitchFamily="34" charset="0"/>
            </a:endParaRPr>
          </a:p>
          <a:p>
            <a:pPr eaLnBrk="1" hangingPunct="1"/>
            <a:endParaRPr lang="en-US" altLang="ja-JP" sz="1400" dirty="0">
              <a:solidFill>
                <a:schemeClr val="bg1"/>
              </a:solidFill>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got_Wyllie_fin247_photoseries" id="{3A8D857C-6EE1-294A-B20F-F61A48901404}" vid="{4C769E99-131A-454F-86A8-AC5F3064F454}"/>
    </a:ext>
  </a:extLst>
</a:theme>
</file>

<file path=docProps/app.xml><?xml version="1.0" encoding="utf-8"?>
<Properties xmlns="http://schemas.openxmlformats.org/officeDocument/2006/extended-properties" xmlns:vt="http://schemas.openxmlformats.org/officeDocument/2006/docPropsVTypes">
  <Template/>
  <TotalTime>752</TotalTime>
  <Words>239</Words>
  <Application>Microsoft Office PowerPoint</Application>
  <PresentationFormat>画面に合わせる (16:9)</PresentationFormat>
  <Paragraphs>47</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Calibri</vt:lpstr>
      <vt:lpstr>Arial</vt:lpstr>
      <vt:lpstr>Arial Narrow</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kijiji 2.0</cp:lastModifiedBy>
  <cp:revision>4</cp:revision>
  <dcterms:created xsi:type="dcterms:W3CDTF">2022-03-16T02:41:57Z</dcterms:created>
  <dcterms:modified xsi:type="dcterms:W3CDTF">2023-04-10T02:58:30Z</dcterms:modified>
</cp:coreProperties>
</file>